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62" r:id="rId3"/>
    <p:sldId id="318" r:id="rId4"/>
    <p:sldId id="266" r:id="rId5"/>
    <p:sldId id="264" r:id="rId6"/>
    <p:sldId id="304" r:id="rId7"/>
    <p:sldId id="305" r:id="rId8"/>
    <p:sldId id="306" r:id="rId9"/>
    <p:sldId id="308" r:id="rId10"/>
    <p:sldId id="307" r:id="rId11"/>
    <p:sldId id="309" r:id="rId12"/>
    <p:sldId id="310" r:id="rId13"/>
    <p:sldId id="311" r:id="rId14"/>
    <p:sldId id="267" r:id="rId15"/>
    <p:sldId id="312" r:id="rId16"/>
    <p:sldId id="313" r:id="rId17"/>
    <p:sldId id="316" r:id="rId18"/>
    <p:sldId id="317" r:id="rId19"/>
    <p:sldId id="274" r:id="rId20"/>
    <p:sldId id="285" r:id="rId21"/>
    <p:sldId id="286" r:id="rId22"/>
    <p:sldId id="270" r:id="rId23"/>
    <p:sldId id="287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03B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19.02.2026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19.02.2026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19.02.2026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19.02.2026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19.02.2026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19.02.2026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19.02.2026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19.02.2026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tif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3717032"/>
            <a:ext cx="849694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Дата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рождения: 26.05.1978 г.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Профессиональное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образование: филолог-преподаватель, 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МГУ им. Н.П.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Огарева, отделение иностранных языков </a:t>
            </a:r>
            <a:r>
              <a:rPr lang="ru-RU" altLang="ru-RU" b="1" dirty="0" smtClean="0">
                <a:solidFill>
                  <a:srgbClr val="002060"/>
                </a:solidFill>
                <a:latin typeface="Times New Roman" pitchFamily="16" charset="0"/>
              </a:rPr>
              <a:t>№ </a:t>
            </a:r>
            <a:r>
              <a:rPr lang="ru-RU" altLang="ru-RU" b="1" dirty="0">
                <a:solidFill>
                  <a:srgbClr val="002060"/>
                </a:solidFill>
                <a:latin typeface="Times New Roman" pitchFamily="16" charset="0"/>
              </a:rPr>
              <a:t>диплома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ДВС 0095003, дата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выдачи 28.06.2000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Стаж педагогической работы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специальности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 25 лет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Общий трудовой стаж: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квалификационной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категории: нет</a:t>
            </a:r>
            <a:endParaRPr lang="en-US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Дата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последней аттестации: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17.05.2017.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332656"/>
            <a:ext cx="7598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РМ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771800" y="1397675"/>
            <a:ext cx="572656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Портфолио </a:t>
            </a:r>
            <a:b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Баландиной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Натальи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Ивановны, </a:t>
            </a:r>
            <a:b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английского языка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МОУ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«Средняя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общеобразовательная  школа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углубленным изучением отдельных предметов  36»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г.о.Саранск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mRfG5IgLqv6Xy2reJxZ1OhlQIdRpjwdWvt5saeMpRGelRjcu9b9XAJDOgwDbAhPlFLZ319Zg13Xrl7bm0XVh_JE8.jpg"/>
          <p:cNvPicPr>
            <a:picLocks noChangeAspect="1"/>
          </p:cNvPicPr>
          <p:nvPr/>
        </p:nvPicPr>
        <p:blipFill>
          <a:blip r:embed="rId2" cstate="print"/>
          <a:srcRect t="25568" r="14169"/>
          <a:stretch>
            <a:fillRect/>
          </a:stretch>
        </p:blipFill>
        <p:spPr>
          <a:xfrm>
            <a:off x="323528" y="908720"/>
            <a:ext cx="2448272" cy="2830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371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 19.jpe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4856"/>
            <a:ext cx="9144000" cy="6648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.jpe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692696"/>
            <a:ext cx="4293072" cy="5904656"/>
          </a:xfrm>
          <a:prstGeom prst="rect">
            <a:avLst/>
          </a:prstGeom>
        </p:spPr>
      </p:pic>
      <p:pic>
        <p:nvPicPr>
          <p:cNvPr id="3" name="Рисунок 2" descr="7.jpe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4008" y="692696"/>
            <a:ext cx="4320480" cy="59423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ullSizeRender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548680"/>
            <a:ext cx="4236455" cy="5949280"/>
          </a:xfrm>
          <a:prstGeom prst="rect">
            <a:avLst/>
          </a:prstGeom>
        </p:spPr>
      </p:pic>
      <p:pic>
        <p:nvPicPr>
          <p:cNvPr id="3" name="Рисунок 2" descr="FullSizeRender (3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575346"/>
            <a:ext cx="4104456" cy="58506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ullSizeRender (2)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48680"/>
            <a:ext cx="4144840" cy="5848608"/>
          </a:xfrm>
          <a:prstGeom prst="rect">
            <a:avLst/>
          </a:prstGeom>
        </p:spPr>
      </p:pic>
      <p:pic>
        <p:nvPicPr>
          <p:cNvPr id="3" name="Рисунок 2" descr="FullSizeRender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4008" y="548680"/>
            <a:ext cx="4101474" cy="58326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260648"/>
            <a:ext cx="79208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Личный вклад  в повышение качества образования, совершенствование  методов </a:t>
            </a:r>
            <a:r>
              <a:rPr lang="en-US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обучения и воспитания</a:t>
            </a:r>
            <a:r>
              <a:rPr lang="en-US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Б 1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124744"/>
            <a:ext cx="3906680" cy="5373216"/>
          </a:xfrm>
          <a:prstGeom prst="rect">
            <a:avLst/>
          </a:prstGeom>
        </p:spPr>
      </p:pic>
      <p:pic>
        <p:nvPicPr>
          <p:cNvPr id="5" name="Рисунок 4" descr="Б 2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1124744"/>
            <a:ext cx="3908085" cy="5375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55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 4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620688"/>
            <a:ext cx="4345426" cy="5976664"/>
          </a:xfrm>
          <a:prstGeom prst="rect">
            <a:avLst/>
          </a:prstGeom>
        </p:spPr>
      </p:pic>
      <p:pic>
        <p:nvPicPr>
          <p:cNvPr id="4" name="Рисунок 3" descr="Bnu8o5gp6Y0zg9XPUH3pjMywT3eARINxhbR9gLtqavEzakwrkz6zagXLel1_loaDmyOrO5ZLXlDYqXss7KlJFX7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548680"/>
            <a:ext cx="4308385" cy="61206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 5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548680"/>
            <a:ext cx="4104456" cy="5645236"/>
          </a:xfrm>
          <a:prstGeom prst="rect">
            <a:avLst/>
          </a:prstGeom>
        </p:spPr>
      </p:pic>
      <p:pic>
        <p:nvPicPr>
          <p:cNvPr id="3" name="Рисунок 2" descr="Б 13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548680"/>
            <a:ext cx="4083653" cy="56166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нимок экрана_17-2-2026_21540_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548680"/>
            <a:ext cx="4176464" cy="5906714"/>
          </a:xfrm>
          <a:prstGeom prst="rect">
            <a:avLst/>
          </a:prstGeom>
        </p:spPr>
      </p:pic>
      <p:pic>
        <p:nvPicPr>
          <p:cNvPr id="3" name="Picture 2" descr="C:\Users\Администратор\Desktop\certificat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48680"/>
            <a:ext cx="4209964" cy="5955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3816424" cy="6098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 descr="0woIAMOX_Aem6yg6TmXZghKlh6FJN6rUuYIqjoeyYRgMHvTELWKpWUh12AbQtHQflQMsogfrJ_FV5Lv0Y0yZhLNp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404664"/>
            <a:ext cx="4176464" cy="61302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Администратор\Desktop\портфолио\Копия\123 - 0015.t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3" t="2181" r="-2303" b="1248"/>
          <a:stretch/>
        </p:blipFill>
        <p:spPr bwMode="auto">
          <a:xfrm>
            <a:off x="504000" y="332656"/>
            <a:ext cx="8512478" cy="60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497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79712" y="1677001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188640"/>
            <a:ext cx="712879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Стабильные положительные результаты освоения обучающимися образовательных программ по итогам мониторингов, проводимых организацией.</a:t>
            </a:r>
            <a:endParaRPr lang="ru-RU" sz="2000" dirty="0"/>
          </a:p>
        </p:txBody>
      </p:sp>
      <p:pic>
        <p:nvPicPr>
          <p:cNvPr id="4" name="Рисунок 3" descr="Б 12.jpe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1760" y="1196752"/>
            <a:ext cx="4005276" cy="5508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871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71600" y="188640"/>
            <a:ext cx="73448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Транслирование в педагогических коллективах опыта практических результатов своей профессиональной деятельности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Б 10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266827"/>
            <a:ext cx="3960440" cy="5447157"/>
          </a:xfrm>
          <a:prstGeom prst="rect">
            <a:avLst/>
          </a:prstGeom>
        </p:spPr>
      </p:pic>
      <p:pic>
        <p:nvPicPr>
          <p:cNvPr id="5" name="Рисунок 4" descr="Б 14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1266826"/>
            <a:ext cx="3960440" cy="5447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95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 9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620688"/>
            <a:ext cx="4104456" cy="5645235"/>
          </a:xfrm>
          <a:prstGeom prst="rect">
            <a:avLst/>
          </a:prstGeom>
        </p:spPr>
      </p:pic>
      <p:pic>
        <p:nvPicPr>
          <p:cNvPr id="3" name="Рисунок 2" descr="Б 15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620688"/>
            <a:ext cx="4104456" cy="5645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517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:\Сертификат проекта infourok.ru № ДБ-1579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196752"/>
            <a:ext cx="3880931" cy="5452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7544" y="188640"/>
            <a:ext cx="8352928" cy="10120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3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400" dirty="0" smtClean="0">
                <a:solidFill>
                  <a:srgbClr val="002060"/>
                </a:solidFill>
                <a:latin typeface="Times New Roman" pitchFamily="16" charset="0"/>
                <a:cs typeface="Times New Roman" pitchFamily="16" charset="0"/>
              </a:rPr>
              <a:t>Презентация на игру «Кто хочет стать миллионером»</a:t>
            </a:r>
          </a:p>
          <a:p>
            <a:pPr>
              <a:lnSpc>
                <a:spcPct val="83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400" dirty="0" smtClean="0">
                <a:solidFill>
                  <a:srgbClr val="C00000"/>
                </a:solidFill>
                <a:latin typeface="Times New Roman" pitchFamily="16" charset="0"/>
                <a:cs typeface="Times New Roman" pitchFamily="16" charset="0"/>
              </a:rPr>
              <a:t> </a:t>
            </a:r>
            <a:r>
              <a:rPr lang="en-US" altLang="ru-RU" sz="2400" dirty="0" smtClean="0">
                <a:solidFill>
                  <a:srgbClr val="002060"/>
                </a:solidFill>
                <a:latin typeface="Times New Roman" pitchFamily="16" charset="0"/>
                <a:cs typeface="Times New Roman" pitchFamily="16" charset="0"/>
                <a:hlinkClick r:id="rId3" action="ppaction://hlinksldjump"/>
              </a:rPr>
              <a:t>https://infourok.ru/vneklassnoe-meropriyatie-kto-hochet-stat-millionerom-1579934.html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76754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188640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Активное участие в работе методических объединений педагогов в своей образовательной организации.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Б 3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39752" y="980728"/>
            <a:ext cx="4176464" cy="5744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992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188640"/>
            <a:ext cx="80648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2. Положительные результаты освоения обучающимися образовательных программ по итогам внешнего мониторинга системы образования.</a:t>
            </a:r>
            <a:endParaRPr lang="ru-RU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188640"/>
            <a:ext cx="78488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Выявление и развитие способностей обучающихся в творческой деятельности, их участие в олимпиадах, конкурсах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Б 6.jpe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1095779"/>
            <a:ext cx="4032448" cy="5546197"/>
          </a:xfrm>
          <a:prstGeom prst="rect">
            <a:avLst/>
          </a:prstGeom>
        </p:spPr>
      </p:pic>
      <p:pic>
        <p:nvPicPr>
          <p:cNvPr id="6" name="Рисунок 5" descr="Б 8.jpe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016" y="1095779"/>
            <a:ext cx="4032448" cy="554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251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260648"/>
            <a:ext cx="83529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5" name="Рисунок 4" descr="2.jpe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3728" y="160705"/>
            <a:ext cx="4869372" cy="6697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687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ТРИВАЙЛО В. 1.jpe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8024" y="548680"/>
            <a:ext cx="4011389" cy="5517232"/>
          </a:xfrm>
          <a:prstGeom prst="rect">
            <a:avLst/>
          </a:prstGeom>
        </p:spPr>
      </p:pic>
      <p:pic>
        <p:nvPicPr>
          <p:cNvPr id="5" name="Рисунок 4" descr="ТРИВАЙЛО В. 2.jpe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476672"/>
            <a:ext cx="4136008" cy="56886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 16.jpe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4856"/>
            <a:ext cx="9144000" cy="6648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 18.jpe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4856"/>
            <a:ext cx="9144000" cy="6648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 17.jpe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4856"/>
            <a:ext cx="9144000" cy="6648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1133</TotalTime>
  <Words>165</Words>
  <Application>Microsoft Office PowerPoint</Application>
  <PresentationFormat>Экран (4:3)</PresentationFormat>
  <Paragraphs>21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Book Antiqua</vt:lpstr>
      <vt:lpstr>Times New Roman</vt:lpstr>
      <vt:lpstr>Wingdings 2</vt:lpstr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Кострюкова М.И.</cp:lastModifiedBy>
  <cp:revision>90</cp:revision>
  <dcterms:created xsi:type="dcterms:W3CDTF">2017-01-20T14:59:38Z</dcterms:created>
  <dcterms:modified xsi:type="dcterms:W3CDTF">2026-02-19T09:38:23Z</dcterms:modified>
</cp:coreProperties>
</file>